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1" r:id="rId1"/>
  </p:sldMasterIdLst>
  <p:sldIdLst>
    <p:sldId id="256" r:id="rId2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30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1977A0EC-91E4-26DC-5720-A26250392F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3D06AD-8A5E-2465-7714-CAED7C4609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D6EC8B0-9FB9-A1C0-DF5C-78A2C58A8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F118471-FAA6-6E51-C79B-A73B939B9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CA2D38B-B98B-5FF8-547A-FD78496D3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1470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121AB2B-F1FD-777A-E857-FB084F658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1DC7084D-375A-CD66-E651-D4C4A072FD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E39BF28-AD31-1927-6A30-C959BF747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E3B21F4-58E9-E4CD-7D8E-FB06E467A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12CD0B1-5072-7C3C-D8B7-D9688901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99829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BABE436A-1C1A-DA02-24CD-77D61F87A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2FC2BA53-C009-92BA-515C-3E7F613D1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460604D-F916-FE11-DE3F-123FD8BC3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56B5215D-69B4-8BBA-4271-2AF921F64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E9A6ECD-2218-7FE2-200B-CCB094CE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67726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35A9E85-6D1C-C6C8-DFF0-93EBC8B3C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B7EE5DD-3B9D-5BA2-7E34-3C2CA8C53F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392A42B-C27E-D021-0953-2BE41B144F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8E8A225-9FFA-14A2-9A6F-A14D438B9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144C891-6C4C-1401-4618-DD4AB5020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51796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CC207C-84F0-A14D-7669-61496644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7AEBEED-735E-D278-907B-47ADB0FA6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E11D278B-AE6F-B1D4-DD89-05A6EA4AB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E7BD2AC9-ADD2-7850-AE15-7E10CBB196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D20C19D-09E4-D872-E871-03B1C5D4ED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91540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75CF481-1AE6-2602-CE0E-952D49B1AD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21E96C5B-FF58-9CF8-2E7F-5977A41988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778625B-11E0-8C64-0AFC-BFE69F3D01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5CC3225A-981D-58A8-D85C-01A02FF730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55F8B1F-DBC8-CFAD-A7C9-2803D8174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6026677-DBC5-DEE1-9AA5-D1550597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1475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C30BF62-5AAB-F161-95A9-75EB031DD3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C1E474F9-B109-B6E0-3B75-6837467869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9B62DC31-6890-3E5C-47DF-3DBC96516A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78B1D422-8836-5ACC-CFDA-8DB93D0204C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F469113E-583C-41E7-0FD7-914DB2F8B4C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64102B64-94ED-8C58-602C-63E024737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BA00C28A-B2F0-6F19-9A38-98E0AE4FA4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9D85C725-1E72-C78E-3537-40CCD41B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00515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2382DF5-4BF4-9FC9-CF62-1ADED7E356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32DEC8AD-3348-053E-C9AF-2B6E19DFF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E64146AA-CB03-C104-E845-4955E0F714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BCF61EA1-453D-6EBE-46BC-998715501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13272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006F29AC-2A34-3C45-D877-1B8152150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06B3AB9F-A655-A1FE-785C-F111BBFA2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9222F934-733E-4461-D1B6-EBBF61CE8C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9165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EB7934E-56FA-3BB4-3BFC-86D3106B5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56E709C-8786-15B1-4959-D911FDF3BB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1C77233-CA34-993E-9667-58121E8E8B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3F2B91B0-97BE-87A4-6192-1595925A76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0BBF6FDE-DB48-15A7-E6D5-F81648E24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25CD710-BB74-4A89-9868-0FDBB7E867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43557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F1683AA-21DF-AA82-6A27-2E7189DF7F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2DF79DAD-8908-C1F7-B90B-38076E71D9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E8E7E0E9-95C6-3371-EB9D-326F66BC42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2D65919-6665-FF74-CBAF-656E8EFAA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BEC3534B-2320-32A5-4EF3-9378A62F9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B7AE417-76B0-FA0C-C7EA-C540977E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85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3F49E202-CD93-1754-6AB4-DB651EE97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E759BBB5-0D83-B775-252F-EE0F7C191E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A65F61E0-4B50-C38C-2E36-3C7F961770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05CFF-F17B-49E3-B5DC-9330E5AE7B7A}" type="datetimeFigureOut">
              <a:rPr lang="el-GR" smtClean="0"/>
              <a:t>4/5/2023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FD95A07-E44E-25E6-33F2-0EA1316B50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2827EAA-C884-C665-40FF-BA648B2EAA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F5E17-0611-4CF6-895A-B456518B4C9E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024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A97CF7E-154D-D96C-8608-D940309AE5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8300" y="1500301"/>
            <a:ext cx="8915399" cy="1044682"/>
          </a:xfrm>
        </p:spPr>
        <p:txBody>
          <a:bodyPr>
            <a:normAutofit/>
          </a:bodyPr>
          <a:lstStyle/>
          <a:p>
            <a:r>
              <a:rPr lang="el-GR" b="1" i="1" dirty="0"/>
              <a:t>Πρόσκληση 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A46BB60-BD05-EBDD-0030-DC3432C453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33718" y="2843408"/>
            <a:ext cx="10479741" cy="3495766"/>
          </a:xfrm>
        </p:spPr>
        <p:txBody>
          <a:bodyPr>
            <a:normAutofit fontScale="77500" lnSpcReduction="20000"/>
          </a:bodyPr>
          <a:lstStyle/>
          <a:p>
            <a:endParaRPr lang="el-GR" dirty="0"/>
          </a:p>
          <a:p>
            <a:r>
              <a:rPr lang="el-GR" dirty="0"/>
              <a:t>Οι τεταρτοετείς φοιτητές και φοιτήτριες του τμήματος «</a:t>
            </a:r>
            <a:r>
              <a:rPr lang="el-GR" i="1" dirty="0"/>
              <a:t>Επιστημών της Εκπαίδευσης και Κοινωνικής Εργασίας</a:t>
            </a:r>
            <a:r>
              <a:rPr lang="el-GR" dirty="0"/>
              <a:t>» του Πανεπιστημίου Πατρών σας προσκαλούν στην Ημερίδα με θέμα</a:t>
            </a:r>
          </a:p>
          <a:p>
            <a:endParaRPr lang="el-GR" dirty="0"/>
          </a:p>
          <a:p>
            <a:r>
              <a:rPr lang="el-GR" dirty="0"/>
              <a:t> </a:t>
            </a:r>
            <a:r>
              <a:rPr lang="el-GR" b="1" i="1" dirty="0"/>
              <a:t>«</a:t>
            </a:r>
            <a:r>
              <a:rPr lang="el-GR" b="1" i="1" dirty="0">
                <a:solidFill>
                  <a:srgbClr val="050505"/>
                </a:solidFill>
                <a:effectLst/>
                <a:cs typeface="Aharoni" panose="02010803020104030203" pitchFamily="2" charset="-79"/>
              </a:rPr>
              <a:t>Εμπειρίες φοιτητών/τριών κατεύθυνσης Κοινωνικής Εργασίας του </a:t>
            </a:r>
            <a:r>
              <a:rPr lang="el-GR" b="1" i="1" dirty="0" err="1">
                <a:solidFill>
                  <a:srgbClr val="050505"/>
                </a:solidFill>
                <a:effectLst/>
                <a:cs typeface="Aharoni" panose="02010803020104030203" pitchFamily="2" charset="-79"/>
              </a:rPr>
              <a:t>Τ.Επ.Ε.Κ.Ε</a:t>
            </a:r>
            <a:r>
              <a:rPr lang="el-GR" b="1" i="1" dirty="0">
                <a:solidFill>
                  <a:srgbClr val="050505"/>
                </a:solidFill>
                <a:effectLst/>
                <a:cs typeface="Aharoni" panose="02010803020104030203" pitchFamily="2" charset="-79"/>
              </a:rPr>
              <a:t>. Πανεπιστημίου Πατρών από την Εργαστηριακή Πρακτική Άσκηση του ακαδημαϊκού έτους 2022-2023-Παρουσίαση Κοινωνικών Φορέων Πάτρας</a:t>
            </a:r>
            <a:r>
              <a:rPr lang="el-GR" b="1" i="1" dirty="0">
                <a:solidFill>
                  <a:srgbClr val="050505"/>
                </a:solidFill>
                <a:effectLst/>
                <a:latin typeface="Segoe UI Historic" panose="020B0502040204020203" pitchFamily="34" charset="0"/>
              </a:rPr>
              <a:t>»</a:t>
            </a:r>
            <a:r>
              <a:rPr lang="el-GR" b="1" i="1" dirty="0"/>
              <a:t> </a:t>
            </a:r>
          </a:p>
          <a:p>
            <a:endParaRPr lang="el-GR" b="1" i="1" dirty="0"/>
          </a:p>
          <a:p>
            <a:r>
              <a:rPr lang="el-GR" dirty="0"/>
              <a:t>που θα πραγματοποιηθεί στις </a:t>
            </a:r>
            <a:r>
              <a:rPr lang="el-GR" b="1" dirty="0"/>
              <a:t>12 Μαΐου 2023 </a:t>
            </a:r>
            <a:r>
              <a:rPr lang="el-GR" dirty="0"/>
              <a:t>και ώρα </a:t>
            </a:r>
            <a:r>
              <a:rPr lang="el-GR" b="1" dirty="0"/>
              <a:t>9 π.μ.- 2 μ.μ.</a:t>
            </a:r>
            <a:r>
              <a:rPr lang="el-GR" dirty="0"/>
              <a:t> στο χώρο του </a:t>
            </a:r>
            <a:r>
              <a:rPr lang="el-GR" b="1" dirty="0"/>
              <a:t>Αρχαιολογικού Μουσείου</a:t>
            </a:r>
            <a:r>
              <a:rPr lang="en-US" b="1" dirty="0"/>
              <a:t> </a:t>
            </a:r>
            <a:r>
              <a:rPr lang="el-GR" b="1" dirty="0"/>
              <a:t>Πατρών </a:t>
            </a:r>
            <a:r>
              <a:rPr lang="el-GR" dirty="0"/>
              <a:t>.</a:t>
            </a:r>
          </a:p>
          <a:p>
            <a:endParaRPr lang="el-GR" dirty="0"/>
          </a:p>
          <a:p>
            <a:r>
              <a:rPr lang="el-GR" dirty="0"/>
              <a:t>Η παρουσία σας θα μας τιμήσει ιδιαίτερα.</a:t>
            </a:r>
          </a:p>
        </p:txBody>
      </p:sp>
      <p:pic>
        <p:nvPicPr>
          <p:cNvPr id="1026" name="Picture 2" descr="Τμήμα Επιστημών της Εκπαίδευσης και Κοινωνικής Εργασίας Λογότυπο">
            <a:extLst>
              <a:ext uri="{FF2B5EF4-FFF2-40B4-BE49-F238E27FC236}">
                <a16:creationId xmlns:a16="http://schemas.microsoft.com/office/drawing/2014/main" id="{E36D7783-67A2-AEF5-D8BC-851FED8ABD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1626" y="304187"/>
            <a:ext cx="5651189" cy="120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580888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94</Words>
  <Application>Microsoft Office PowerPoint</Application>
  <PresentationFormat>Ευρεία οθόνη</PresentationFormat>
  <Paragraphs>9</Paragraphs>
  <Slides>1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 Historic</vt:lpstr>
      <vt:lpstr>Θέμα του Office</vt:lpstr>
      <vt:lpstr>Πρόσκληση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Πρόσκληση</dc:title>
  <dc:creator>ΠΟΛΥΖΟΥ ΕΥΑΓΓΕΛΙΑ</dc:creator>
  <cp:lastModifiedBy>Μαυρόγιαννη Θεώνη</cp:lastModifiedBy>
  <cp:revision>4</cp:revision>
  <dcterms:created xsi:type="dcterms:W3CDTF">2023-03-30T13:27:16Z</dcterms:created>
  <dcterms:modified xsi:type="dcterms:W3CDTF">2023-05-04T16:05:07Z</dcterms:modified>
</cp:coreProperties>
</file>