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3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77A0EC-91E4-26DC-5720-A26250392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3D06AD-8A5E-2465-7714-CAED7C460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6EC8B0-9FB9-A1C0-DF5C-78A2C58A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118471-FAA6-6E51-C79B-A73B939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A2D38B-B98B-5FF8-547A-FD78496D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147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21AB2B-F1FD-777A-E857-FB084F65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DC7084D-375A-CD66-E651-D4C4A072F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39BF28-AD31-1927-6A30-C959BF74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E3B21F4-58E9-E4CD-7D8E-FB06E467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12CD0B1-5072-7C3C-D8B7-D9688901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82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ABE436A-1C1A-DA02-24CD-77D61F87A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FC2BA53-C009-92BA-515C-3E7F613D1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60604D-F916-FE11-DE3F-123FD8BC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6B5215D-69B4-8BBA-4271-2AF921F6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E9A6ECD-2218-7FE2-200B-CCB094CE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72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5A9E85-6D1C-C6C8-DFF0-93EBC8B3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7EE5DD-3B9D-5BA2-7E34-3C2CA8C53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92A42B-C27E-D021-0953-2BE41B14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E8A225-9FFA-14A2-9A6F-A14D438B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44C891-6C4C-1401-4618-DD4AB502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7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CC207C-84F0-A14D-7669-61496644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AEBEED-735E-D278-907B-47ADB0FA6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1D278B-AE6F-B1D4-DD89-05A6EA4AB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BD2AC9-ADD2-7850-AE15-7E10CBB1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20C19D-09E4-D872-E871-03B1C5D4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15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5CF481-1AE6-2602-CE0E-952D49B1A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E96C5B-FF58-9CF8-2E7F-5977A4198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78625B-11E0-8C64-0AFC-BFE69F3D0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CC3225A-981D-58A8-D85C-01A02FF73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55F8B1F-DBC8-CFAD-A7C9-2803D817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6026677-DBC5-DEE1-9AA5-D1550597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147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30BF62-5AAB-F161-95A9-75EB031DD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1E474F9-B109-B6E0-3B75-683746786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B62DC31-6890-3E5C-47DF-3DBC96516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8B1D422-8836-5ACC-CFDA-8DB93D020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469113E-583C-41E7-0FD7-914DB2F8B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102B64-94ED-8C58-602C-63E024737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A00C28A-B2F0-6F19-9A38-98E0AE4F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D85C725-1E72-C78E-3537-40CCD41B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51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382DF5-4BF4-9FC9-CF62-1ADED7E35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2DEC8AD-3348-053E-C9AF-2B6E19DF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64146AA-CB03-C104-E845-4955E0F7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CF61EA1-453D-6EBE-46BC-99871550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32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06F29AC-2A34-3C45-D877-1B815215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6B3AB9F-A655-A1FE-785C-F111BBFA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222F934-733E-4461-D1B6-EBBF61CE8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165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B7934E-56FA-3BB4-3BFC-86D3106B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6E709C-8786-15B1-4959-D911FDF3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C77233-CA34-993E-9667-58121E8E8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F2B91B0-97BE-87A4-6192-1595925A7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BBF6FDE-DB48-15A7-E6D5-F81648E2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5CD710-BB74-4A89-9868-0FDBB7E8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55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1683AA-21DF-AA82-6A27-2E7189DF7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DF79DAD-8908-C1F7-B90B-38076E71D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8E7E0E9-95C6-3371-EB9D-326F66BC4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2D65919-6665-FF74-CBAF-656E8EFA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EC3534B-2320-32A5-4EF3-9378A62F9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B7AE417-76B0-FA0C-C7EA-C540977E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853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F49E202-CD93-1754-6AB4-DB651EE97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59BBB5-0D83-B775-252F-EE0F7C19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5F61E0-4B50-C38C-2E36-3C7F96177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5CFF-F17B-49E3-B5DC-9330E5AE7B7A}" type="datetimeFigureOut">
              <a:rPr lang="el-GR" smtClean="0"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FD95A07-E44E-25E6-33F2-0EA1316B5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827EAA-C884-C665-40FF-BA648B2EA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5E17-0611-4CF6-895A-B456518B4C9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02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97CF7E-154D-D96C-8608-D940309AE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500301"/>
            <a:ext cx="8915399" cy="1044682"/>
          </a:xfrm>
        </p:spPr>
        <p:txBody>
          <a:bodyPr>
            <a:normAutofit/>
          </a:bodyPr>
          <a:lstStyle/>
          <a:p>
            <a:r>
              <a:rPr lang="el-GR" b="1" i="1" dirty="0"/>
              <a:t>Πρόσκληση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A46BB60-BD05-EBDD-0030-DC3432C45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718" y="2843408"/>
            <a:ext cx="10479741" cy="3495766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l-GR" dirty="0"/>
              <a:t>Οι τεταρτοετείς φοιτητές και φοιτήτριες του τμήματος «</a:t>
            </a:r>
            <a:r>
              <a:rPr lang="el-GR" i="1" dirty="0"/>
              <a:t>Επιστημών της Εκπαίδευσης και Κοινωνικής Εργασίας</a:t>
            </a:r>
            <a:r>
              <a:rPr lang="el-GR" dirty="0"/>
              <a:t>» του Πανεπιστημίου Πατρών σας προσκαλούν στην Ημερίδα με θέμα</a:t>
            </a:r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b="1" i="1" dirty="0"/>
              <a:t>«</a:t>
            </a:r>
            <a:r>
              <a:rPr lang="el-GR" b="1" i="1" dirty="0">
                <a:solidFill>
                  <a:srgbClr val="050505"/>
                </a:solidFill>
                <a:effectLst/>
                <a:cs typeface="Aharoni" panose="02010803020104030203" pitchFamily="2" charset="-79"/>
              </a:rPr>
              <a:t>Εμπειρίες φοιτητών/τριών κατεύθυνσης Κοινωνικής Εργασίας του </a:t>
            </a:r>
            <a:r>
              <a:rPr lang="el-GR" b="1" i="1" dirty="0" err="1">
                <a:solidFill>
                  <a:srgbClr val="050505"/>
                </a:solidFill>
                <a:effectLst/>
                <a:cs typeface="Aharoni" panose="02010803020104030203" pitchFamily="2" charset="-79"/>
              </a:rPr>
              <a:t>Τ.Επ.Ε.Κ.Ε</a:t>
            </a:r>
            <a:r>
              <a:rPr lang="el-GR" b="1" i="1" dirty="0">
                <a:solidFill>
                  <a:srgbClr val="050505"/>
                </a:solidFill>
                <a:effectLst/>
                <a:cs typeface="Aharoni" panose="02010803020104030203" pitchFamily="2" charset="-79"/>
              </a:rPr>
              <a:t>. Πανεπιστημίου Πατρών από την Εργαστηριακή Πρακτική Άσκηση του ακαδημαϊκού έτους 2022-2023-Παρουσίαση Κοινωνικών Φορέων Πάτρας</a:t>
            </a:r>
            <a:r>
              <a:rPr lang="el-GR" b="1" i="1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»</a:t>
            </a:r>
            <a:r>
              <a:rPr lang="el-GR" b="1" i="1" dirty="0"/>
              <a:t> </a:t>
            </a:r>
          </a:p>
          <a:p>
            <a:endParaRPr lang="el-GR" b="1" i="1" dirty="0"/>
          </a:p>
          <a:p>
            <a:r>
              <a:rPr lang="el-GR" dirty="0"/>
              <a:t>που θα πραγματοποιηθεί στις </a:t>
            </a:r>
            <a:r>
              <a:rPr lang="el-GR" b="1" dirty="0"/>
              <a:t>12 Μαΐου 2023 </a:t>
            </a:r>
            <a:r>
              <a:rPr lang="el-GR" dirty="0"/>
              <a:t>και ώρα </a:t>
            </a:r>
            <a:r>
              <a:rPr lang="el-GR" b="1" dirty="0"/>
              <a:t>9 π.μ.- 2 μ.μ.</a:t>
            </a:r>
            <a:r>
              <a:rPr lang="el-GR" dirty="0"/>
              <a:t> στο χώρο του </a:t>
            </a:r>
            <a:r>
              <a:rPr lang="el-GR" b="1" dirty="0"/>
              <a:t>Αρχαιολογικού Μουσείου</a:t>
            </a:r>
            <a:r>
              <a:rPr lang="en-US" b="1" dirty="0"/>
              <a:t> </a:t>
            </a:r>
            <a:r>
              <a:rPr lang="el-GR" b="1" dirty="0"/>
              <a:t>Πατρών 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dirty="0"/>
              <a:t>Η παρουσία σας θα μας τιμήσει ιδιαίτερα.</a:t>
            </a:r>
          </a:p>
        </p:txBody>
      </p:sp>
      <p:pic>
        <p:nvPicPr>
          <p:cNvPr id="1026" name="Picture 2" descr="Τμήμα Επιστημών της Εκπαίδευσης και Κοινωνικής Εργασίας Λογότυπο">
            <a:extLst>
              <a:ext uri="{FF2B5EF4-FFF2-40B4-BE49-F238E27FC236}">
                <a16:creationId xmlns:a16="http://schemas.microsoft.com/office/drawing/2014/main" id="{E36D7783-67A2-AEF5-D8BC-851FED8AB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626" y="304187"/>
            <a:ext cx="5651189" cy="120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5808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94</Words>
  <Application>Microsoft Office PowerPoint</Application>
  <PresentationFormat>Ευρεία οθόνη</PresentationFormat>
  <Paragraphs>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Historic</vt:lpstr>
      <vt:lpstr>Θέμα του Office</vt:lpstr>
      <vt:lpstr>Πρόσκληση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Πρόσκληση</dc:title>
  <dc:creator>ΠΟΛΥΖΟΥ ΕΥΑΓΓΕΛΙΑ</dc:creator>
  <cp:lastModifiedBy>Μαυρόγιαννη Θεώνη</cp:lastModifiedBy>
  <cp:revision>4</cp:revision>
  <dcterms:created xsi:type="dcterms:W3CDTF">2023-03-30T13:27:16Z</dcterms:created>
  <dcterms:modified xsi:type="dcterms:W3CDTF">2023-05-04T16:05:07Z</dcterms:modified>
</cp:coreProperties>
</file>